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c20e0716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c20e0716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c20e0716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c20e0716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c20e0716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c20e0716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20e0716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20e0716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20e0716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c20e0716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c20e0716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c20e0716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c20e071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c20e071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c20e0716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c20e0716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c20e0716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c20e0716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c20e071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c20e071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20e0716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20e0716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20e0716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20e0716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c20e0716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c20e0716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c20e0716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c20e0716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575" y="459825"/>
            <a:ext cx="3704849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850" y="1712400"/>
            <a:ext cx="1474299" cy="14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20197" l="0" r="0" t="20452"/>
          <a:stretch/>
        </p:blipFill>
        <p:spPr>
          <a:xfrm>
            <a:off x="2806975" y="3339750"/>
            <a:ext cx="3530049" cy="10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911925" y="1059825"/>
            <a:ext cx="12570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2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38" name="Google Shape;13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2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" name="Google Shape;141;p22"/>
          <p:cNvPicPr preferRelativeResize="0"/>
          <p:nvPr/>
        </p:nvPicPr>
        <p:blipFill rotWithShape="1">
          <a:blip r:embed="rId6">
            <a:alphaModFix/>
          </a:blip>
          <a:srcRect b="37219" l="0" r="0" t="16103"/>
          <a:stretch/>
        </p:blipFill>
        <p:spPr>
          <a:xfrm>
            <a:off x="239713" y="1085899"/>
            <a:ext cx="8664576" cy="2549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3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47" name="Google Shape;14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17963" l="0" r="16079" t="27617"/>
          <a:stretch/>
        </p:blipFill>
        <p:spPr>
          <a:xfrm>
            <a:off x="275625" y="480625"/>
            <a:ext cx="8573275" cy="357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4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56" name="Google Shape;15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4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24"/>
          <p:cNvPicPr preferRelativeResize="0"/>
          <p:nvPr/>
        </p:nvPicPr>
        <p:blipFill rotWithShape="1">
          <a:blip r:embed="rId6">
            <a:alphaModFix/>
          </a:blip>
          <a:srcRect b="0" l="0" r="30109" t="62736"/>
          <a:stretch/>
        </p:blipFill>
        <p:spPr>
          <a:xfrm>
            <a:off x="398850" y="936575"/>
            <a:ext cx="8204276" cy="282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5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65" name="Google Shape;16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5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8475" y="454450"/>
            <a:ext cx="5972175" cy="1590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2225" y="2480950"/>
            <a:ext cx="41529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6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75" name="Google Shape;17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6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350" y="213450"/>
            <a:ext cx="4874650" cy="407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84" name="Google Shape;18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7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27"/>
          <p:cNvSpPr txBox="1"/>
          <p:nvPr/>
        </p:nvSpPr>
        <p:spPr>
          <a:xfrm>
            <a:off x="1025850" y="1614375"/>
            <a:ext cx="70923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700"/>
              <a:t>http://bit.ly/ka2020-uhuy</a:t>
            </a:r>
            <a:endParaRPr b="1" sz="4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14"/>
          <p:cNvSpPr txBox="1"/>
          <p:nvPr/>
        </p:nvSpPr>
        <p:spPr>
          <a:xfrm>
            <a:off x="542250" y="517575"/>
            <a:ext cx="72708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</a:rPr>
              <a:t>Docker adalah tools virtualisasi berbasis container yang berjalan pada level OS, Docker lebih hemat memori dan fleksibel.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72" name="Google Shape;7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5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550" y="733900"/>
            <a:ext cx="3499866" cy="34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707600" y="2065300"/>
            <a:ext cx="4017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</a:rPr>
              <a:t>Food Cointainer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3025"/>
            <a:ext cx="8839199" cy="3615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6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83" name="Google Shape;8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6"/>
            <p:cNvPicPr preferRelativeResize="0"/>
            <p:nvPr/>
          </p:nvPicPr>
          <p:blipFill rotWithShape="1">
            <a:blip r:embed="rId6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35649"/>
          <a:stretch/>
        </p:blipFill>
        <p:spPr>
          <a:xfrm>
            <a:off x="0" y="3191775"/>
            <a:ext cx="9144000" cy="3309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7"/>
          <p:cNvGrpSpPr/>
          <p:nvPr/>
        </p:nvGrpSpPr>
        <p:grpSpPr>
          <a:xfrm>
            <a:off x="3043050" y="2829399"/>
            <a:ext cx="3057900" cy="362376"/>
            <a:chOff x="2942275" y="383299"/>
            <a:chExt cx="3057900" cy="362376"/>
          </a:xfrm>
        </p:grpSpPr>
        <p:pic>
          <p:nvPicPr>
            <p:cNvPr id="92" name="Google Shape;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 rotWithShape="1">
            <a:blip r:embed="rId6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7"/>
          <p:cNvSpPr txBox="1"/>
          <p:nvPr/>
        </p:nvSpPr>
        <p:spPr>
          <a:xfrm>
            <a:off x="542250" y="517575"/>
            <a:ext cx="72708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>
                <a:solidFill>
                  <a:schemeClr val="dk1"/>
                </a:solidFill>
              </a:rPr>
              <a:t>Bayangkan lego bongkar pasang yang bisa dirubah sesuai keinginan kita, begitu juga dengan docker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01" name="Google Shape;10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8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600" y="836400"/>
            <a:ext cx="3470699" cy="34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7624" y="885825"/>
            <a:ext cx="33718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11" name="Google Shape;11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9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" name="Google Shape;114;p19"/>
          <p:cNvSpPr txBox="1"/>
          <p:nvPr/>
        </p:nvSpPr>
        <p:spPr>
          <a:xfrm>
            <a:off x="542250" y="517575"/>
            <a:ext cx="72708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0">
                <a:solidFill>
                  <a:schemeClr val="dk1"/>
                </a:solidFill>
              </a:rPr>
              <a:t>The Action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0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20" name="Google Shape;12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0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20"/>
          <p:cNvPicPr preferRelativeResize="0"/>
          <p:nvPr/>
        </p:nvPicPr>
        <p:blipFill rotWithShape="1">
          <a:blip r:embed="rId6">
            <a:alphaModFix/>
          </a:blip>
          <a:srcRect b="3072" l="0" r="57388" t="0"/>
          <a:stretch/>
        </p:blipFill>
        <p:spPr>
          <a:xfrm>
            <a:off x="1310775" y="269575"/>
            <a:ext cx="5591176" cy="404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1"/>
          <p:cNvGrpSpPr/>
          <p:nvPr/>
        </p:nvGrpSpPr>
        <p:grpSpPr>
          <a:xfrm>
            <a:off x="3043050" y="4492549"/>
            <a:ext cx="3057900" cy="362376"/>
            <a:chOff x="2942275" y="383299"/>
            <a:chExt cx="3057900" cy="362376"/>
          </a:xfrm>
        </p:grpSpPr>
        <p:pic>
          <p:nvPicPr>
            <p:cNvPr id="129" name="Google Shape;12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42275" y="411925"/>
              <a:ext cx="1186951" cy="3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02025" y="383299"/>
              <a:ext cx="362401" cy="36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 rotWithShape="1">
            <a:blip r:embed="rId5">
              <a:alphaModFix/>
            </a:blip>
            <a:srcRect b="20197" l="0" r="0" t="20452"/>
            <a:stretch/>
          </p:blipFill>
          <p:spPr>
            <a:xfrm>
              <a:off x="4837225" y="383300"/>
              <a:ext cx="1162950" cy="3623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b="38732" l="0" r="0" t="0"/>
          <a:stretch/>
        </p:blipFill>
        <p:spPr>
          <a:xfrm>
            <a:off x="374200" y="462900"/>
            <a:ext cx="8347999" cy="3197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